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8" r:id="rId4"/>
    <p:sldId id="261" r:id="rId5"/>
    <p:sldId id="269" r:id="rId6"/>
    <p:sldId id="270" r:id="rId7"/>
    <p:sldId id="265" r:id="rId8"/>
    <p:sldId id="266" r:id="rId9"/>
    <p:sldId id="271" r:id="rId10"/>
    <p:sldId id="257" r:id="rId11"/>
    <p:sldId id="259" r:id="rId12"/>
    <p:sldId id="260" r:id="rId13"/>
    <p:sldId id="262" r:id="rId14"/>
    <p:sldId id="263" r:id="rId15"/>
    <p:sldId id="267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2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0198-8E70-6F4E-BD91-E3A227615A9C}" type="datetimeFigureOut">
              <a:rPr lang="en-US" smtClean="0"/>
              <a:t>1/28/14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99FDF-5CAC-804A-9D4A-378C6575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7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story behind the image?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46" y="1152439"/>
            <a:ext cx="7315089" cy="58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4573" y="5775960"/>
            <a:ext cx="5952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Duane </a:t>
            </a:r>
            <a:r>
              <a:rPr lang="en-US" dirty="0" err="1" smtClean="0"/>
              <a:t>Michals</a:t>
            </a:r>
            <a:r>
              <a:rPr lang="en-US" dirty="0" smtClean="0"/>
              <a:t> – </a:t>
            </a:r>
            <a:r>
              <a:rPr lang="en-US" i="1" dirty="0" smtClean="0"/>
              <a:t>Chance Meeting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141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4191"/>
            <a:ext cx="8064500" cy="603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9057" y="6216348"/>
            <a:ext cx="54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Cindy Sherman – </a:t>
            </a:r>
            <a:r>
              <a:rPr lang="en-US" i="1" dirty="0" smtClean="0"/>
              <a:t>Untitled Film Still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599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1" y="-1"/>
            <a:ext cx="9214552" cy="5528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812" y="5952045"/>
            <a:ext cx="374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Gregory </a:t>
            </a:r>
            <a:r>
              <a:rPr lang="en-US" dirty="0" err="1" smtClean="0"/>
              <a:t>Crewsdon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8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53" y="0"/>
            <a:ext cx="53029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2296" y="2026774"/>
            <a:ext cx="209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Dorothea Lange –</a:t>
            </a:r>
          </a:p>
          <a:p>
            <a:r>
              <a:rPr lang="en-US" i="1" dirty="0" smtClean="0"/>
              <a:t>Migrant Mother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75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19" y="130357"/>
            <a:ext cx="8219863" cy="5469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0374" y="6029011"/>
            <a:ext cx="488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Annie </a:t>
            </a:r>
            <a:r>
              <a:rPr lang="en-US" dirty="0" err="1" smtClean="0"/>
              <a:t>Liebovitz</a:t>
            </a:r>
            <a:r>
              <a:rPr lang="en-US" dirty="0" smtClean="0"/>
              <a:t> – Disney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to Your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learn how to use </a:t>
            </a:r>
            <a:r>
              <a:rPr lang="en-US" dirty="0" err="1" smtClean="0"/>
              <a:t>Padlet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Add your post-it note comment to our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8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if you understand…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new Internet Page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Search for a photograph that has narrative qualities</a:t>
            </a:r>
          </a:p>
          <a:p>
            <a:endParaRPr lang="en-US" dirty="0"/>
          </a:p>
          <a:p>
            <a:r>
              <a:rPr lang="en-US" dirty="0" smtClean="0"/>
              <a:t>Create a post on our </a:t>
            </a:r>
            <a:r>
              <a:rPr lang="en-US" dirty="0" err="1" smtClean="0"/>
              <a:t>Padlet</a:t>
            </a:r>
            <a:r>
              <a:rPr lang="en-US" dirty="0" smtClean="0"/>
              <a:t> page and add text </a:t>
            </a:r>
            <a:r>
              <a:rPr lang="en-US" i="1" dirty="0" smtClean="0"/>
              <a:t>– why does this photo fit the definition of a narrative image?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2398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Narrative Photography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is Narrative Photography?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Narrative photography is the idea that photographs can be used to tell a story</a:t>
            </a:r>
            <a:r>
              <a:rPr lang="en-US" sz="4800" i="1" dirty="0" smtClean="0"/>
              <a:t>.</a:t>
            </a:r>
          </a:p>
          <a:p>
            <a:pPr marL="0" indent="0">
              <a:buNone/>
            </a:pP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20606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Elements of a </a:t>
            </a:r>
            <a:r>
              <a:rPr lang="en-US" dirty="0" smtClean="0">
                <a:solidFill>
                  <a:srgbClr val="0000FF"/>
                </a:solidFill>
              </a:rPr>
              <a:t>Narrative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Invisible Photographer</a:t>
            </a:r>
          </a:p>
          <a:p>
            <a:pPr lvl="1"/>
            <a:r>
              <a:rPr lang="en-US" sz="3600" dirty="0" smtClean="0"/>
              <a:t>The </a:t>
            </a:r>
            <a:r>
              <a:rPr lang="en-US" sz="3600" dirty="0"/>
              <a:t>photographer must be as unobtrusive as </a:t>
            </a:r>
            <a:r>
              <a:rPr lang="en-US" sz="3600" dirty="0" smtClean="0"/>
              <a:t>possible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A “fly on the wall”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18" y="573442"/>
            <a:ext cx="8229600" cy="4525963"/>
          </a:xfrm>
        </p:spPr>
        <p:txBody>
          <a:bodyPr/>
          <a:lstStyle/>
          <a:p>
            <a:r>
              <a:rPr lang="en-US" sz="3600" b="1" dirty="0"/>
              <a:t>Characters</a:t>
            </a:r>
          </a:p>
          <a:p>
            <a:pPr lvl="1"/>
            <a:r>
              <a:rPr lang="en-US" sz="3600" dirty="0"/>
              <a:t>The event must include the interactions and influences of characters. 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r>
              <a:rPr lang="en-US" sz="3600" dirty="0" smtClean="0"/>
              <a:t>Merely </a:t>
            </a:r>
            <a:r>
              <a:rPr lang="en-US" sz="3600" dirty="0"/>
              <a:t>photographing objects will not create a narrative. </a:t>
            </a:r>
          </a:p>
          <a:p>
            <a:pPr marL="457200" lvl="1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3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852"/>
            <a:ext cx="8229600" cy="4525963"/>
          </a:xfrm>
        </p:spPr>
        <p:txBody>
          <a:bodyPr/>
          <a:lstStyle/>
          <a:p>
            <a:r>
              <a:rPr lang="en-US" sz="3600" b="1" dirty="0"/>
              <a:t>Narrative Context</a:t>
            </a:r>
          </a:p>
          <a:p>
            <a:pPr lvl="1"/>
            <a:r>
              <a:rPr lang="en-US" sz="3600" dirty="0"/>
              <a:t>Context is created through the inclusion or exclusion of elements in the event being photographed. </a:t>
            </a:r>
            <a:endParaRPr lang="en-US" sz="3600" dirty="0" smtClean="0"/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Where &amp; When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3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Starting Questions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</a:t>
            </a:r>
            <a:r>
              <a:rPr lang="en-US" sz="3600" dirty="0" smtClean="0"/>
              <a:t>hat is the story?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ho are the characters?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hat is the context (where/when)?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488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Next Questions…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main subject of this image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am I trying to say about my subject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What is the best angle to showcase my subject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5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should I include in the frame to help tell this story?</a:t>
            </a:r>
          </a:p>
          <a:p>
            <a:endParaRPr lang="en-US" dirty="0"/>
          </a:p>
          <a:p>
            <a:r>
              <a:rPr lang="en-US" dirty="0"/>
              <a:t>What should I exclude from the frame to help tell this story?</a:t>
            </a:r>
          </a:p>
          <a:p>
            <a:endParaRPr lang="en-US" dirty="0"/>
          </a:p>
          <a:p>
            <a:r>
              <a:rPr lang="en-US" dirty="0"/>
              <a:t>When should I click the shutter?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6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266</Words>
  <Application>Microsoft Macintosh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What is the story behind the image?</vt:lpstr>
      <vt:lpstr>Narrative Photography</vt:lpstr>
      <vt:lpstr>What is Narrative Photography?</vt:lpstr>
      <vt:lpstr>Elements of a Narrative</vt:lpstr>
      <vt:lpstr>PowerPoint Presentation</vt:lpstr>
      <vt:lpstr>PowerPoint Presentation</vt:lpstr>
      <vt:lpstr>Starting Questions</vt:lpstr>
      <vt:lpstr>Next Questions…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 to Your Computer</vt:lpstr>
      <vt:lpstr>Let’s see if you understand…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Photography</dc:title>
  <dc:creator>Alexandra  Overby</dc:creator>
  <cp:lastModifiedBy>Don Scott</cp:lastModifiedBy>
  <cp:revision>7</cp:revision>
  <dcterms:created xsi:type="dcterms:W3CDTF">2014-01-28T04:37:13Z</dcterms:created>
  <dcterms:modified xsi:type="dcterms:W3CDTF">2014-01-28T20:26:31Z</dcterms:modified>
</cp:coreProperties>
</file>