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67" r:id="rId3"/>
    <p:sldId id="281" r:id="rId4"/>
    <p:sldId id="259" r:id="rId5"/>
    <p:sldId id="260" r:id="rId6"/>
    <p:sldId id="280" r:id="rId7"/>
    <p:sldId id="262" r:id="rId8"/>
    <p:sldId id="282" r:id="rId9"/>
    <p:sldId id="283" r:id="rId10"/>
    <p:sldId id="289" r:id="rId11"/>
    <p:sldId id="279" r:id="rId12"/>
    <p:sldId id="277" r:id="rId13"/>
    <p:sldId id="291" r:id="rId14"/>
    <p:sldId id="292" r:id="rId15"/>
    <p:sldId id="293" r:id="rId16"/>
    <p:sldId id="273" r:id="rId17"/>
    <p:sldId id="284" r:id="rId18"/>
    <p:sldId id="257" r:id="rId19"/>
    <p:sldId id="263" r:id="rId20"/>
    <p:sldId id="258" r:id="rId21"/>
    <p:sldId id="261" r:id="rId22"/>
    <p:sldId id="271" r:id="rId23"/>
    <p:sldId id="272" r:id="rId24"/>
    <p:sldId id="274" r:id="rId25"/>
    <p:sldId id="275" r:id="rId26"/>
    <p:sldId id="276" r:id="rId27"/>
    <p:sldId id="278" r:id="rId28"/>
    <p:sldId id="294" r:id="rId29"/>
    <p:sldId id="295" r:id="rId30"/>
    <p:sldId id="296" r:id="rId31"/>
    <p:sldId id="297" r:id="rId32"/>
    <p:sldId id="268" r:id="rId33"/>
    <p:sldId id="27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8" autoAdjust="0"/>
    <p:restoredTop sz="94695" autoAdjust="0"/>
  </p:normalViewPr>
  <p:slideViewPr>
    <p:cSldViewPr>
      <p:cViewPr varScale="1">
        <p:scale>
          <a:sx n="58" d="100"/>
          <a:sy n="58" d="100"/>
        </p:scale>
        <p:origin x="-120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FE20-B761-43E1-B5BF-2E530745DE24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6B2D-DDBE-496B-90E8-7E420F86A82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FE20-B761-43E1-B5BF-2E530745DE24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6B2D-DDBE-496B-90E8-7E420F86A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FE20-B761-43E1-B5BF-2E530745DE24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6B2D-DDBE-496B-90E8-7E420F86A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FE20-B761-43E1-B5BF-2E530745DE24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6B2D-DDBE-496B-90E8-7E420F86A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FE20-B761-43E1-B5BF-2E530745DE24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3D56B2D-DDBE-496B-90E8-7E420F86A82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FE20-B761-43E1-B5BF-2E530745DE24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6B2D-DDBE-496B-90E8-7E420F86A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FE20-B761-43E1-B5BF-2E530745DE24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6B2D-DDBE-496B-90E8-7E420F86A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FE20-B761-43E1-B5BF-2E530745DE24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6B2D-DDBE-496B-90E8-7E420F86A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FE20-B761-43E1-B5BF-2E530745DE24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6B2D-DDBE-496B-90E8-7E420F86A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FE20-B761-43E1-B5BF-2E530745DE24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6B2D-DDBE-496B-90E8-7E420F86A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FE20-B761-43E1-B5BF-2E530745DE24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6B2D-DDBE-496B-90E8-7E420F86A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C2FE20-B761-43E1-B5BF-2E530745DE24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D56B2D-DDBE-496B-90E8-7E420F86A82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287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esquite Std" pitchFamily="82" charset="0"/>
              </a:rPr>
              <a:t>Spooky</a:t>
            </a:r>
            <a:endParaRPr lang="en-US" sz="28700" dirty="0">
              <a:solidFill>
                <a:schemeClr val="bg1">
                  <a:lumMod val="85000"/>
                  <a:lumOff val="15000"/>
                </a:schemeClr>
              </a:solidFill>
              <a:latin typeface="Mesquite Std" pitchFamily="8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55386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2362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Richard Avedon</a:t>
            </a:r>
          </a:p>
          <a:p>
            <a:endParaRPr lang="en-US" dirty="0"/>
          </a:p>
          <a:p>
            <a:r>
              <a:rPr lang="en-US" dirty="0" smtClean="0"/>
              <a:t>“Bee Man”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4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-12803"/>
            <a:ext cx="8458200" cy="62590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62484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Gregory </a:t>
            </a:r>
            <a:r>
              <a:rPr lang="en-US" dirty="0" err="1" smtClean="0"/>
              <a:t>Crewsdon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765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s_Pergrine's_Home_for_Peculiar_Childr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3708400" cy="5768622"/>
          </a:xfrm>
          <a:prstGeom prst="rect">
            <a:avLst/>
          </a:prstGeom>
        </p:spPr>
      </p:pic>
      <p:pic>
        <p:nvPicPr>
          <p:cNvPr id="3" name="Picture 2" descr="book-review-miss-peregrines-home-for-peculiar-children-by-ransom-riggs.w65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039" y="685800"/>
            <a:ext cx="428806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07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0"/>
            <a:ext cx="4937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29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0"/>
            <a:ext cx="5362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53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00"/>
            <a:ext cx="9144000" cy="59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78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48436664_ar0050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8" r="16419"/>
          <a:stretch/>
        </p:blipFill>
        <p:spPr>
          <a:xfrm>
            <a:off x="1493378" y="152400"/>
            <a:ext cx="5914717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5943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Diane </a:t>
            </a:r>
            <a:r>
              <a:rPr lang="en-US" dirty="0" err="1" smtClean="0"/>
              <a:t>Arbus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11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600"/>
            <a:ext cx="7315200" cy="5797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6172200"/>
            <a:ext cx="350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Loretta Lux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71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4.bp.blogspot.com/_Fzq94YVbHHM/TBKll104m3I/AAAAAAAAzEg/Q3h5ZQOquPM/s1600/graveyard_photography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6943"/>
            <a:ext cx="9144000" cy="6083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7089" b="7089"/>
          <a:stretch>
            <a:fillRect/>
          </a:stretch>
        </p:blipFill>
        <p:spPr>
          <a:xfrm>
            <a:off x="24356" y="533399"/>
            <a:ext cx="9119643" cy="5217759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Spooky?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a thing we can see?</a:t>
            </a:r>
          </a:p>
          <a:p>
            <a:r>
              <a:rPr lang="en-US" dirty="0" smtClean="0"/>
              <a:t>Is it a thing we can feel?</a:t>
            </a:r>
          </a:p>
          <a:p>
            <a:r>
              <a:rPr lang="en-US" dirty="0" smtClean="0"/>
              <a:t>What does it look like?</a:t>
            </a:r>
          </a:p>
          <a:p>
            <a:pPr marL="13716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is a</a:t>
            </a:r>
            <a:r>
              <a:rPr lang="en-US" u="sng" dirty="0" smtClean="0"/>
              <a:t> concept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Is the </a:t>
            </a:r>
            <a:r>
              <a:rPr lang="en-US" u="sng" dirty="0" smtClean="0"/>
              <a:t>concept</a:t>
            </a:r>
            <a:r>
              <a:rPr lang="en-US" dirty="0" smtClean="0"/>
              <a:t> of spooky </a:t>
            </a:r>
            <a:r>
              <a:rPr lang="en-US" u="sng" dirty="0" smtClean="0"/>
              <a:t>objective</a:t>
            </a:r>
            <a:r>
              <a:rPr lang="en-US" dirty="0" smtClean="0"/>
              <a:t> or </a:t>
            </a:r>
            <a:r>
              <a:rPr lang="en-US" u="sng" dirty="0" smtClean="0"/>
              <a:t>subjective?</a:t>
            </a:r>
          </a:p>
          <a:p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2905910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fineartamerica.com/images-medium/creepy-house-sean-ow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165"/>
            <a:ext cx="9144000" cy="6862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651"/>
            <a:ext cx="9117751" cy="6024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280099444_b04f575e3f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3825"/>
            <a:ext cx="9144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08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1d83c881a6759d6f5fbb16bde5f7a1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3733800" cy="3733800"/>
          </a:xfrm>
          <a:prstGeom prst="rect">
            <a:avLst/>
          </a:prstGeom>
        </p:spPr>
      </p:pic>
      <p:pic>
        <p:nvPicPr>
          <p:cNvPr id="5" name="Picture 4" descr="6383585123_5be0b5743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48" y="2362200"/>
            <a:ext cx="533206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56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2177_454981434550713_1322111719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4171533" cy="6858000"/>
          </a:xfrm>
          <a:prstGeom prst="rect">
            <a:avLst/>
          </a:prstGeom>
        </p:spPr>
      </p:pic>
      <p:pic>
        <p:nvPicPr>
          <p:cNvPr id="3" name="Picture 2" descr="Lond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4064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64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49084919_58e2cceedf_o-290x2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51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lev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2" y="152400"/>
            <a:ext cx="9070531" cy="678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87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062"/>
            <a:ext cx="9067800" cy="643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40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8229600" cy="682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4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94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NOT Spooky?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just gross and or gory……Let 1</a:t>
            </a:r>
            <a:r>
              <a:rPr lang="en-US" baseline="30000" dirty="0" smtClean="0"/>
              <a:t>st</a:t>
            </a:r>
            <a:r>
              <a:rPr lang="en-US" dirty="0" smtClean="0"/>
              <a:t> explore what this assignment is NOT about </a:t>
            </a:r>
          </a:p>
        </p:txBody>
      </p:sp>
    </p:spTree>
    <p:extLst>
      <p:ext uri="{BB962C8B-B14F-4D97-AF65-F5344CB8AC3E}">
        <p14:creationId xmlns:p14="http://schemas.microsoft.com/office/powerpoint/2010/main" val="2892011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0"/>
            <a:ext cx="6019800" cy="692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35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0"/>
            <a:ext cx="8322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1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irl-in-fie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3962400" cy="3962400"/>
          </a:xfrm>
          <a:prstGeom prst="rect">
            <a:avLst/>
          </a:prstGeom>
        </p:spPr>
      </p:pic>
      <p:pic>
        <p:nvPicPr>
          <p:cNvPr id="7" name="Picture 6" descr="photoshop-ghost-effe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95400"/>
            <a:ext cx="3962400" cy="3970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5715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Photoshop Tutorials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2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Spooky/</a:t>
            </a:r>
            <a:r>
              <a:rPr lang="en-US" dirty="0" err="1" smtClean="0"/>
              <a:t>Perculiar</a:t>
            </a:r>
            <a:r>
              <a:rPr lang="en-US" dirty="0" smtClean="0"/>
              <a:t>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 smtClean="0"/>
              <a:t>Apply at least 3 different tutorials to your spooky photos</a:t>
            </a:r>
          </a:p>
          <a:p>
            <a:endParaRPr lang="en-US" dirty="0"/>
          </a:p>
          <a:p>
            <a:r>
              <a:rPr lang="en-US" dirty="0" smtClean="0"/>
              <a:t>DRAW at least 3 sketches of your ideas- have me check them off once finished!</a:t>
            </a:r>
          </a:p>
          <a:p>
            <a:endParaRPr lang="en-US" dirty="0"/>
          </a:p>
          <a:p>
            <a:r>
              <a:rPr lang="en-US" dirty="0" smtClean="0"/>
              <a:t>Shoot at least 20 photos that show the feeling or concept of Spooky—not HALLOWEEN.-turn in contact sheet</a:t>
            </a:r>
          </a:p>
          <a:p>
            <a:endParaRPr lang="en-US" dirty="0" smtClean="0"/>
          </a:p>
          <a:p>
            <a:r>
              <a:rPr lang="en-US" smtClean="0"/>
              <a:t>Turn </a:t>
            </a:r>
            <a:r>
              <a:rPr lang="en-US" smtClean="0"/>
              <a:t>in 1-3 final </a:t>
            </a:r>
            <a:r>
              <a:rPr lang="en-US" dirty="0" smtClean="0"/>
              <a:t>photos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Weebly</a:t>
            </a:r>
            <a:r>
              <a:rPr lang="en-US" dirty="0" smtClean="0"/>
              <a:t> explanations and post of final works!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57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www.plymouth.lib.in.us/images/Pumpkin_Carving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09600"/>
            <a:ext cx="6096000" cy="6096002"/>
          </a:xfrm>
          <a:prstGeom prst="rect">
            <a:avLst/>
          </a:prstGeom>
          <a:noFill/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71600"/>
            <a:ext cx="4708525" cy="47085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michaels-halloween-2010b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43000" y="914400"/>
            <a:ext cx="7239000" cy="5436698"/>
          </a:xfrm>
        </p:spPr>
      </p:pic>
      <p:sp>
        <p:nvSpPr>
          <p:cNvPr id="54274" name="AutoShape 2" descr="http://www.i-mockery.com/blabber/pics/michaels-halloween-2010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AutoShape 4" descr="http://www.i-mockery.com/blabber/pics/michaels-halloween-2010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AutoShape 6" descr="http://www.i-mockery.com/blabber/pics/michaels-halloween-2010b.jpg"/>
          <p:cNvSpPr>
            <a:spLocks noChangeAspect="1" noChangeArrowheads="1"/>
          </p:cNvSpPr>
          <p:nvPr/>
        </p:nvSpPr>
        <p:spPr bwMode="auto">
          <a:xfrm>
            <a:off x="63500" y="-136525"/>
            <a:ext cx="4238625" cy="3181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AutoShape 8" descr="http://www.i-mockery.com/blabber/pics/michaels-halloween-2010b.jpg"/>
          <p:cNvSpPr>
            <a:spLocks noChangeAspect="1" noChangeArrowheads="1"/>
          </p:cNvSpPr>
          <p:nvPr/>
        </p:nvSpPr>
        <p:spPr bwMode="auto">
          <a:xfrm>
            <a:off x="63500" y="-136525"/>
            <a:ext cx="4238625" cy="3181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AutoShape 10" descr="http://www.i-mockery.com/blabber/pics/michaels-halloween-2010b.jpg"/>
          <p:cNvSpPr>
            <a:spLocks noChangeAspect="1" noChangeArrowheads="1"/>
          </p:cNvSpPr>
          <p:nvPr/>
        </p:nvSpPr>
        <p:spPr bwMode="auto">
          <a:xfrm>
            <a:off x="1447800" y="838200"/>
            <a:ext cx="4238625" cy="3181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3000"/>
            <a:ext cx="4708525" cy="470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254000"/>
            <a:ext cx="4445000" cy="6350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4708525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49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seasonofshadows.com/blog-images/halloween_image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1000"/>
            <a:ext cx="5562600" cy="5772775"/>
          </a:xfrm>
          <a:prstGeom prst="rect">
            <a:avLst/>
          </a:prstGeom>
          <a:noFill/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37" y="762000"/>
            <a:ext cx="4708525" cy="470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778240" cy="3657600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14400"/>
            <a:ext cx="4708525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78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76962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Spooky is not being </a:t>
            </a:r>
            <a:r>
              <a:rPr lang="en-US" sz="4800" dirty="0" smtClean="0"/>
              <a:t>horrified……it’s when people say </a:t>
            </a:r>
            <a:endParaRPr lang="en-US" sz="4800" dirty="0"/>
          </a:p>
          <a:p>
            <a:r>
              <a:rPr lang="en-US" sz="4800" dirty="0" smtClean="0"/>
              <a:t>“</a:t>
            </a:r>
            <a:r>
              <a:rPr lang="en-US" sz="4800" dirty="0"/>
              <a:t>F</a:t>
            </a:r>
            <a:r>
              <a:rPr lang="en-US" sz="4800" dirty="0" smtClean="0"/>
              <a:t>eeling </a:t>
            </a:r>
            <a:r>
              <a:rPr lang="en-US" sz="4800" dirty="0"/>
              <a:t>uneasy” </a:t>
            </a:r>
            <a:r>
              <a:rPr lang="en-US" sz="4800" dirty="0" smtClean="0"/>
              <a:t>“</a:t>
            </a:r>
            <a:r>
              <a:rPr lang="en-US" sz="4800" dirty="0"/>
              <a:t>S</a:t>
            </a:r>
            <a:r>
              <a:rPr lang="en-US" sz="4800" dirty="0" smtClean="0"/>
              <a:t>omething </a:t>
            </a:r>
            <a:r>
              <a:rPr lang="en-US" sz="4800" dirty="0"/>
              <a:t>Not right”</a:t>
            </a:r>
            <a:br>
              <a:rPr lang="en-US" sz="4800" dirty="0"/>
            </a:br>
            <a:r>
              <a:rPr lang="en-US" sz="4800" dirty="0" smtClean="0"/>
              <a:t>“Bad vibes” </a:t>
            </a:r>
            <a:r>
              <a:rPr lang="en-US" sz="4800" dirty="0"/>
              <a:t>or </a:t>
            </a:r>
            <a:r>
              <a:rPr lang="en-US" sz="4800" dirty="0" smtClean="0"/>
              <a:t>energy</a:t>
            </a:r>
          </a:p>
          <a:p>
            <a:r>
              <a:rPr lang="en-US" sz="4800" dirty="0" smtClean="0"/>
              <a:t>“Something’s off about him”</a:t>
            </a:r>
          </a:p>
          <a:p>
            <a:pPr algn="ctr"/>
            <a:r>
              <a:rPr lang="en-US" sz="4800" dirty="0" smtClean="0"/>
              <a:t>Eerie Feeling Photos!</a:t>
            </a:r>
          </a:p>
          <a:p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695929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5532</TotalTime>
  <Words>166</Words>
  <Application>Microsoft Macintosh PowerPoint</Application>
  <PresentationFormat>On-screen Show (4:3)</PresentationFormat>
  <Paragraphs>34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Apex</vt:lpstr>
      <vt:lpstr>Spooky</vt:lpstr>
      <vt:lpstr>What is Spooky?</vt:lpstr>
      <vt:lpstr>What is NOT Spooky?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Spooky/Perculiar Assignment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jchapel</dc:creator>
  <cp:lastModifiedBy>School Teacher</cp:lastModifiedBy>
  <cp:revision>21</cp:revision>
  <dcterms:created xsi:type="dcterms:W3CDTF">2010-10-25T18:21:06Z</dcterms:created>
  <dcterms:modified xsi:type="dcterms:W3CDTF">2016-10-19T15:38:58Z</dcterms:modified>
</cp:coreProperties>
</file>