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0" r:id="rId3"/>
    <p:sldId id="261" r:id="rId4"/>
    <p:sldId id="264" r:id="rId5"/>
    <p:sldId id="268" r:id="rId6"/>
    <p:sldId id="256" r:id="rId7"/>
    <p:sldId id="257" r:id="rId8"/>
    <p:sldId id="258" r:id="rId9"/>
    <p:sldId id="259" r:id="rId10"/>
    <p:sldId id="269" r:id="rId11"/>
    <p:sldId id="263" r:id="rId12"/>
    <p:sldId id="262" r:id="rId13"/>
    <p:sldId id="270" r:id="rId14"/>
    <p:sldId id="271" r:id="rId15"/>
    <p:sldId id="265" r:id="rId16"/>
    <p:sldId id="266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A6B4-E5C3-5E48-8320-DA1A56600BF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CDB8-6221-CF42-BEB5-AF92C688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youtube.com/watch?v=DKWdSCt4jGE" TargetMode="External"/><Relationship Id="rId4" Type="http://schemas.openxmlformats.org/officeDocument/2006/relationships/hyperlink" Target="mailto:https://www.youtube.com/watch?v=ddYUw7a4erk" TargetMode="External"/><Relationship Id="rId5" Type="http://schemas.openxmlformats.org/officeDocument/2006/relationships/hyperlink" Target="mailto:http://digital-photography-school.com/5-tips-for-making-a-stop-motion-vide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://www.smashingmagazine.com/2008/12/31/50-incredible-stop-motion-video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Narration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5591"/>
          </a:xfrm>
        </p:spPr>
        <p:txBody>
          <a:bodyPr>
            <a:normAutofit/>
          </a:bodyPr>
          <a:lstStyle/>
          <a:p>
            <a:r>
              <a:rPr lang="en-US" dirty="0" smtClean="0"/>
              <a:t>A SERIES of images that show a beginning, middle, and an end</a:t>
            </a:r>
          </a:p>
          <a:p>
            <a:endParaRPr lang="en-US" dirty="0"/>
          </a:p>
          <a:p>
            <a:r>
              <a:rPr lang="en-US" dirty="0" smtClean="0"/>
              <a:t>Four choices:</a:t>
            </a:r>
          </a:p>
          <a:p>
            <a:pPr lvl="1"/>
            <a:r>
              <a:rPr lang="en-US" dirty="0" smtClean="0"/>
              <a:t>Grid </a:t>
            </a:r>
            <a:r>
              <a:rPr lang="en-US" dirty="0" smtClean="0"/>
              <a:t>format (6 panels)</a:t>
            </a:r>
            <a:endParaRPr lang="en-US" dirty="0" smtClean="0"/>
          </a:p>
          <a:p>
            <a:pPr lvl="1"/>
            <a:r>
              <a:rPr lang="en-US" dirty="0" smtClean="0"/>
              <a:t>Sequential Motion </a:t>
            </a:r>
            <a:r>
              <a:rPr lang="en-US" dirty="0" smtClean="0"/>
              <a:t>(6+ images)</a:t>
            </a:r>
            <a:endParaRPr lang="en-US" dirty="0" smtClean="0"/>
          </a:p>
          <a:p>
            <a:pPr lvl="1"/>
            <a:r>
              <a:rPr lang="en-US" dirty="0" smtClean="0"/>
              <a:t>Comic Book </a:t>
            </a:r>
            <a:r>
              <a:rPr lang="en-US" dirty="0" smtClean="0"/>
              <a:t>Page (6+ panel)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768353"/>
            <a:ext cx="8953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Unit Goal: To tell a multiple frame story that includes a beginning, middle, and end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0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89" y="626745"/>
            <a:ext cx="7772400" cy="1470025"/>
          </a:xfrm>
        </p:spPr>
        <p:txBody>
          <a:bodyPr/>
          <a:lstStyle/>
          <a:p>
            <a:r>
              <a:rPr lang="en-US" dirty="0" smtClean="0"/>
              <a:t>Sequential Motion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47" y="1950721"/>
            <a:ext cx="7424285" cy="180847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u="sng" dirty="0" smtClean="0">
                <a:solidFill>
                  <a:srgbClr val="000000"/>
                </a:solidFill>
              </a:rPr>
              <a:t>A couple ways to do </a:t>
            </a:r>
            <a:r>
              <a:rPr lang="en-US" u="sng" dirty="0" smtClean="0">
                <a:solidFill>
                  <a:srgbClr val="000000"/>
                </a:solidFill>
              </a:rPr>
              <a:t>this: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 All-in-one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Grid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03040"/>
            <a:ext cx="91271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Video Tutorial for all-in-one</a:t>
            </a:r>
          </a:p>
          <a:p>
            <a:pPr marL="457200" indent="-457200"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For Grid use a blank canvas to put the </a:t>
            </a:r>
            <a:r>
              <a:rPr lang="en-US" sz="3600" b="1" dirty="0" smtClean="0">
                <a:solidFill>
                  <a:srgbClr val="000000"/>
                </a:solidFill>
              </a:rPr>
              <a:t>image</a:t>
            </a:r>
          </a:p>
          <a:p>
            <a:pPr marL="457200" indent="-457200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in and </a:t>
            </a:r>
            <a:r>
              <a:rPr lang="en-US" sz="3600" b="1" dirty="0" smtClean="0">
                <a:solidFill>
                  <a:srgbClr val="000000"/>
                </a:solidFill>
              </a:rPr>
              <a:t>use </a:t>
            </a:r>
            <a:r>
              <a:rPr lang="en-US" sz="3600" b="1" dirty="0">
                <a:solidFill>
                  <a:srgbClr val="000000"/>
                </a:solidFill>
              </a:rPr>
              <a:t>View&gt;Show&gt;Grid 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</a:rPr>
              <a:t>to </a:t>
            </a:r>
            <a:r>
              <a:rPr lang="en-US" sz="3600" b="1" dirty="0">
                <a:solidFill>
                  <a:srgbClr val="000000"/>
                </a:solidFill>
              </a:rPr>
              <a:t>help you line them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4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84" y="124336"/>
            <a:ext cx="4757918" cy="6733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7" y="286602"/>
            <a:ext cx="191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Comic Book </a:t>
            </a:r>
            <a:r>
              <a:rPr lang="en-US" sz="3600" dirty="0" smtClean="0"/>
              <a:t>Page!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974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0"/>
            <a:ext cx="419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61" y="233386"/>
            <a:ext cx="7772400" cy="1470025"/>
          </a:xfrm>
        </p:spPr>
        <p:txBody>
          <a:bodyPr/>
          <a:lstStyle/>
          <a:p>
            <a:r>
              <a:rPr lang="en-US" dirty="0" smtClean="0"/>
              <a:t>Comic Book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807" y="1703411"/>
            <a:ext cx="6817907" cy="231652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At Least 5 panels on the page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the tutorial (or find your own) to create the layout and effect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0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35" y="274330"/>
            <a:ext cx="7772400" cy="1470025"/>
          </a:xfrm>
        </p:spPr>
        <p:txBody>
          <a:bodyPr/>
          <a:lstStyle/>
          <a:p>
            <a:r>
              <a:rPr lang="en-US" smtClean="0"/>
              <a:t>BONUS OPTION: Stop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568" y="1605762"/>
            <a:ext cx="6958334" cy="27072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Takes a LONG time!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Can work with 1-2 other people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iPhoto to make a slideshow and then export into iMovie if needed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Sound is a huge component of this!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8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6" y="433232"/>
            <a:ext cx="8208954" cy="61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3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Motion: How to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50 best stop motion videos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T-shirt Wars Video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OK Go video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Tips to create a stop motion video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060889" y="1351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Narration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SERIES of images that show a beginning, middle, and an end</a:t>
            </a:r>
          </a:p>
          <a:p>
            <a:endParaRPr lang="en-US" dirty="0"/>
          </a:p>
          <a:p>
            <a:r>
              <a:rPr lang="en-US" dirty="0" smtClean="0"/>
              <a:t>Four choices:</a:t>
            </a:r>
          </a:p>
          <a:p>
            <a:pPr lvl="1"/>
            <a:r>
              <a:rPr lang="en-US" dirty="0" smtClean="0"/>
              <a:t>Grid </a:t>
            </a:r>
            <a:r>
              <a:rPr lang="en-US" dirty="0" smtClean="0"/>
              <a:t>format (6 panels)</a:t>
            </a:r>
            <a:endParaRPr lang="en-US" dirty="0" smtClean="0"/>
          </a:p>
          <a:p>
            <a:pPr lvl="1"/>
            <a:r>
              <a:rPr lang="en-US" dirty="0" smtClean="0"/>
              <a:t>Sequential Motion </a:t>
            </a:r>
            <a:r>
              <a:rPr lang="en-US" dirty="0" smtClean="0"/>
              <a:t>(6+ images)</a:t>
            </a:r>
            <a:endParaRPr lang="en-US" dirty="0" smtClean="0"/>
          </a:p>
          <a:p>
            <a:pPr lvl="1"/>
            <a:r>
              <a:rPr lang="en-US" dirty="0" smtClean="0"/>
              <a:t>Comic Book </a:t>
            </a:r>
            <a:r>
              <a:rPr lang="en-US" dirty="0" smtClean="0"/>
              <a:t>Page (6+ panels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5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8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Unit Goal: To tell a multiple frame story that includes a beginning, middle, and end.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b="1" dirty="0"/>
              <a:t>COMPONENTS TO TURN IN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Planning </a:t>
            </a:r>
            <a:r>
              <a:rPr lang="en-US" dirty="0"/>
              <a:t>sketches/sheet</a:t>
            </a:r>
          </a:p>
          <a:p>
            <a:r>
              <a:rPr lang="en-US" dirty="0"/>
              <a:t>Contact Sheet</a:t>
            </a:r>
          </a:p>
          <a:p>
            <a:r>
              <a:rPr lang="en-US" dirty="0"/>
              <a:t>Final Edited Project</a:t>
            </a:r>
          </a:p>
          <a:p>
            <a:r>
              <a:rPr lang="en-US" dirty="0"/>
              <a:t>Reflection</a:t>
            </a:r>
          </a:p>
          <a:p>
            <a:r>
              <a:rPr lang="en-US" dirty="0"/>
              <a:t>Updated </a:t>
            </a:r>
            <a:r>
              <a:rPr lang="en-US" dirty="0" err="1"/>
              <a:t>weebly</a:t>
            </a:r>
            <a:r>
              <a:rPr lang="en-US" dirty="0"/>
              <a:t> summary and postings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0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54000"/>
            <a:ext cx="5981700" cy="63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7" y="254000"/>
            <a:ext cx="170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GRID!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45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4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51750"/>
            <a:ext cx="7772400" cy="1470025"/>
          </a:xfrm>
        </p:spPr>
        <p:txBody>
          <a:bodyPr/>
          <a:lstStyle/>
          <a:p>
            <a:r>
              <a:rPr lang="en-US" dirty="0" smtClean="0"/>
              <a:t>Grid Format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6214" y="1743502"/>
            <a:ext cx="7611571" cy="1752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At least 6 images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Place images on a blank canvas/file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 the View&gt;Show&gt;Grid to line up the images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4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117600"/>
            <a:ext cx="7366000" cy="462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2322" y="545910"/>
            <a:ext cx="483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Sequential Motion </a:t>
            </a:r>
          </a:p>
        </p:txBody>
      </p:sp>
    </p:spTree>
    <p:extLst>
      <p:ext uri="{BB962C8B-B14F-4D97-AF65-F5344CB8AC3E}">
        <p14:creationId xmlns:p14="http://schemas.microsoft.com/office/powerpoint/2010/main" val="211460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092200"/>
            <a:ext cx="7493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9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927100"/>
            <a:ext cx="635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4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584200"/>
            <a:ext cx="70485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286</Words>
  <Application>Microsoft Macintosh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Sequential Narration</vt:lpstr>
      <vt:lpstr>PowerPoint Presentation</vt:lpstr>
      <vt:lpstr>PowerPoint Presentation</vt:lpstr>
      <vt:lpstr>PowerPoint Presentation</vt:lpstr>
      <vt:lpstr>Grid Format</vt:lpstr>
      <vt:lpstr>PowerPoint Presentation</vt:lpstr>
      <vt:lpstr>PowerPoint Presentation</vt:lpstr>
      <vt:lpstr>PowerPoint Presentation</vt:lpstr>
      <vt:lpstr>PowerPoint Presentation</vt:lpstr>
      <vt:lpstr>Sequential Motion </vt:lpstr>
      <vt:lpstr>PowerPoint Presentation</vt:lpstr>
      <vt:lpstr>PowerPoint Presentation</vt:lpstr>
      <vt:lpstr>Comic Book Page</vt:lpstr>
      <vt:lpstr>BONUS OPTION: Stop Motion</vt:lpstr>
      <vt:lpstr>PowerPoint Presentation</vt:lpstr>
      <vt:lpstr>PowerPoint Presentation</vt:lpstr>
      <vt:lpstr>Stop Motion: How to….</vt:lpstr>
      <vt:lpstr>Sequential Narration</vt:lpstr>
      <vt:lpstr>Unit Goal: To tell a multiple frame story that includes a beginning, middle, and end.</vt:lpstr>
    </vt:vector>
  </TitlesOfParts>
  <Company>DPS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Overby</dc:creator>
  <cp:lastModifiedBy>Microsoft Office User</cp:lastModifiedBy>
  <cp:revision>9</cp:revision>
  <dcterms:created xsi:type="dcterms:W3CDTF">2015-03-09T03:02:05Z</dcterms:created>
  <dcterms:modified xsi:type="dcterms:W3CDTF">2017-02-21T14:28:48Z</dcterms:modified>
</cp:coreProperties>
</file>